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F5703-556B-4096-AB14-8AC8EEF20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AC6E0-F95D-4FC2-8578-AFD26FB68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4FAF4-78C4-45AE-A93C-34FEBE8AF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A21F2-34AF-4F1E-B26C-97585D80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B680F-0BCC-421E-A177-7AC0D3B3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9FFD5-D0A9-48CE-99D7-C44C94E04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011BD-A917-49A1-8A94-8B46D80F8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3B329-9F3C-4F9D-911D-9FCE1CAE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9DE95-B5C7-4235-94C9-9FE594667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CEB4A-8B1B-4F1E-9C65-3DEBEE49D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38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68C568-C5D8-45EE-AB9A-D04E48551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8C9C6-5360-41E7-8DC8-B6DFC13E2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68AAD-3F11-41D0-91B4-C3655267F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DB92-F951-4D89-92D7-8E579DB2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C95D2-51F6-4544-98F0-A9D28CF3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12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ACDF5-51DA-4922-BDF8-5A2992C7D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D151E-E8DC-4CEB-ADC5-9B02721C9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69C4D-C74C-49A3-BAEE-A736D1812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39580-6F19-48E9-A291-8C8164E9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46FEC-5277-4022-9E36-9235E174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16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3FD4-7A3B-4EB9-A00C-92938DF32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C05F0-558D-4157-8854-FD21256CC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D92AF-8402-4529-B1FB-9F31D98B1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8FE0C-805E-4439-B18C-2AD4E8E30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C871A-E889-41E8-B720-3C1B7D61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44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D767D-A2E4-4A36-B064-7E5C81A91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44D14-427B-488E-AAF5-B1BD2963A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30A94-B71C-4E40-9FF1-AE254DB6E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99380-1598-4C37-9B77-3AFA1F8E6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CF14D-0593-401C-BE4B-FFD103490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B995B-9A1B-475B-A17B-94F7136E5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12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D4DA8-D7F0-42E9-B566-3FDED5BD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D295B2-1849-4DDC-95CE-E42DCCDBE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DC4C9-F38D-45F7-B77E-09198E9BB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50199-0803-4486-B1E1-B618B9F826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5351B-2AFA-4252-8E82-859943E57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91C2D5-DF5B-403F-8968-401EC357A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5C406-0DAF-44C8-82F9-EE2A2BB2B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9722E-C4C6-4994-8AFF-F3E4C8357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0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644A-FC9C-4880-B811-044D6B764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4D3E7F-0D3E-400B-B13D-041D0855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C46770-1DE1-4190-8593-BD36ECD65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621AE-2D6B-4970-9095-43ADBF859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58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C1C84-1F4B-4403-8876-62D1D4913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5F3ED6-0ACF-4191-88CF-6C0A43C6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5B987A-A1E8-4353-83B6-D00C7357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96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9476F-ABC1-4A81-AC1C-A3101A44B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27DB8-40A0-40C5-9012-75520189C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98453-D3B6-4E88-B64A-255ADF4F7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852455-3AE7-491B-BCF5-1E6C402B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20039-44B9-4DC5-8396-CAE04FCC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8271A-9641-49B9-8441-0BD352C5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6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B17EB-379A-4A74-959F-C8740D6E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B5CCFA-84DA-466C-BBFF-D62E80D9E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E6D0A-0B2D-4375-9BD4-9EDD2037F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84F48-AB9B-4ACE-A0E3-9A0A451FE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99E9B-3491-4EC3-9E83-476D7BD2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FF5E2-4B6A-42DB-AE1F-AE5635680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3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621CB5-0A44-43B9-BEAB-70721B63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DB82B-AA95-45B0-9FED-DC6C4722C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6A676-4833-44EB-8711-3F982ADBB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9B6D1-AFDE-4F57-8556-0031ACE1727D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E71E9-1E1A-4DEE-879E-644F7868BD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EDC13-5365-47D1-8061-E79727A7D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29657-406C-40CD-BCCB-2DF4CF839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93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8DD277-092C-476E-B29B-60A8A1FF43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369591" y="-5292876"/>
            <a:ext cx="6850974" cy="4892464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36528FAB-ACC9-48D3-B5A1-C08F00AB3167}"/>
              </a:ext>
            </a:extLst>
          </p:cNvPr>
          <p:cNvGrpSpPr/>
          <p:nvPr/>
        </p:nvGrpSpPr>
        <p:grpSpPr>
          <a:xfrm>
            <a:off x="3612778" y="270879"/>
            <a:ext cx="6401660" cy="886409"/>
            <a:chOff x="6596743" y="326571"/>
            <a:chExt cx="4049486" cy="88640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66D1D2E-67A7-4E7A-A69E-BA8EE6D940B3}"/>
                </a:ext>
              </a:extLst>
            </p:cNvPr>
            <p:cNvSpPr txBox="1"/>
            <p:nvPr/>
          </p:nvSpPr>
          <p:spPr>
            <a:xfrm>
              <a:off x="6596743" y="446609"/>
              <a:ext cx="40494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Neil Probert</a:t>
              </a:r>
            </a:p>
            <a:p>
              <a:pPr algn="ctr"/>
              <a:r>
                <a:rPr lang="en-GB" dirty="0"/>
                <a:t>Headteacher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839BE9-BBAF-46BC-A356-8AF3AECE7C9C}"/>
                </a:ext>
              </a:extLst>
            </p:cNvPr>
            <p:cNvSpPr/>
            <p:nvPr/>
          </p:nvSpPr>
          <p:spPr>
            <a:xfrm>
              <a:off x="6596743" y="326571"/>
              <a:ext cx="4049486" cy="886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B430051-C390-4395-8970-D54C8E4D2D2F}"/>
              </a:ext>
            </a:extLst>
          </p:cNvPr>
          <p:cNvGrpSpPr/>
          <p:nvPr/>
        </p:nvGrpSpPr>
        <p:grpSpPr>
          <a:xfrm>
            <a:off x="5311105" y="2237124"/>
            <a:ext cx="1439163" cy="886409"/>
            <a:chOff x="6596743" y="326571"/>
            <a:chExt cx="4049486" cy="886409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33E390B-A674-432B-A58B-6760FCA4FE6A}"/>
                </a:ext>
              </a:extLst>
            </p:cNvPr>
            <p:cNvSpPr txBox="1"/>
            <p:nvPr/>
          </p:nvSpPr>
          <p:spPr>
            <a:xfrm>
              <a:off x="6596743" y="586136"/>
              <a:ext cx="4049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Governors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0BBEBB0-E2FE-4411-A6E6-4AAD8403C093}"/>
                </a:ext>
              </a:extLst>
            </p:cNvPr>
            <p:cNvSpPr/>
            <p:nvPr/>
          </p:nvSpPr>
          <p:spPr>
            <a:xfrm>
              <a:off x="6596743" y="326571"/>
              <a:ext cx="4049486" cy="886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4493094-12E5-44F3-8553-856D721A1939}"/>
              </a:ext>
            </a:extLst>
          </p:cNvPr>
          <p:cNvGrpSpPr/>
          <p:nvPr/>
        </p:nvGrpSpPr>
        <p:grpSpPr>
          <a:xfrm>
            <a:off x="7348377" y="2560291"/>
            <a:ext cx="1946988" cy="1648409"/>
            <a:chOff x="6596743" y="326571"/>
            <a:chExt cx="4049486" cy="164840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FEB6B7F-7B7C-40AB-901F-0024275BED1D}"/>
                </a:ext>
              </a:extLst>
            </p:cNvPr>
            <p:cNvSpPr txBox="1"/>
            <p:nvPr/>
          </p:nvSpPr>
          <p:spPr>
            <a:xfrm>
              <a:off x="6596743" y="446609"/>
              <a:ext cx="404948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Outside Agencies:</a:t>
              </a:r>
            </a:p>
            <a:p>
              <a:r>
                <a:rPr lang="en-GB" dirty="0"/>
                <a:t>PCSO</a:t>
              </a:r>
            </a:p>
            <a:p>
              <a:r>
                <a:rPr lang="en-GB" dirty="0"/>
                <a:t>CEOP</a:t>
              </a:r>
            </a:p>
            <a:p>
              <a:r>
                <a:rPr lang="en-GB" dirty="0"/>
                <a:t>Safeguarding</a:t>
              </a:r>
            </a:p>
            <a:p>
              <a:r>
                <a:rPr lang="en-GB" dirty="0"/>
                <a:t>Police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8088A24-0287-4310-90C4-F32A736CEB5B}"/>
                </a:ext>
              </a:extLst>
            </p:cNvPr>
            <p:cNvSpPr/>
            <p:nvPr/>
          </p:nvSpPr>
          <p:spPr>
            <a:xfrm>
              <a:off x="6596743" y="326571"/>
              <a:ext cx="4049486" cy="1648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4B1E30-C4A5-40EC-AD30-5FC10FE72B05}"/>
              </a:ext>
            </a:extLst>
          </p:cNvPr>
          <p:cNvGrpSpPr/>
          <p:nvPr/>
        </p:nvGrpSpPr>
        <p:grpSpPr>
          <a:xfrm>
            <a:off x="10014438" y="1860719"/>
            <a:ext cx="1946988" cy="886409"/>
            <a:chOff x="6596743" y="326571"/>
            <a:chExt cx="4049486" cy="886409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56B9B6E-E01B-4915-9612-6A311771A9BC}"/>
                </a:ext>
              </a:extLst>
            </p:cNvPr>
            <p:cNvSpPr txBox="1"/>
            <p:nvPr/>
          </p:nvSpPr>
          <p:spPr>
            <a:xfrm>
              <a:off x="6596743" y="446609"/>
              <a:ext cx="40494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Online Monitoring</a:t>
              </a:r>
            </a:p>
            <a:p>
              <a:pPr algn="ctr"/>
              <a:r>
                <a:rPr lang="en-GB" dirty="0"/>
                <a:t>SENSO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FEEA3B1-DEC6-40B2-A8B3-0006B9B6F5D4}"/>
                </a:ext>
              </a:extLst>
            </p:cNvPr>
            <p:cNvSpPr/>
            <p:nvPr/>
          </p:nvSpPr>
          <p:spPr>
            <a:xfrm>
              <a:off x="6596743" y="326571"/>
              <a:ext cx="4049486" cy="886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7A94164-4121-4124-83DC-981CD0616CD7}"/>
              </a:ext>
            </a:extLst>
          </p:cNvPr>
          <p:cNvGrpSpPr/>
          <p:nvPr/>
        </p:nvGrpSpPr>
        <p:grpSpPr>
          <a:xfrm>
            <a:off x="7460520" y="4514690"/>
            <a:ext cx="4049486" cy="686936"/>
            <a:chOff x="6596743" y="326571"/>
            <a:chExt cx="4049486" cy="88640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DCDB257-9CDC-4563-9502-18265C6DB9FE}"/>
                </a:ext>
              </a:extLst>
            </p:cNvPr>
            <p:cNvSpPr txBox="1"/>
            <p:nvPr/>
          </p:nvSpPr>
          <p:spPr>
            <a:xfrm>
              <a:off x="6596744" y="598332"/>
              <a:ext cx="4049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Children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72AB280-CDDC-463A-A0A6-6A33177320BB}"/>
                </a:ext>
              </a:extLst>
            </p:cNvPr>
            <p:cNvSpPr/>
            <p:nvPr/>
          </p:nvSpPr>
          <p:spPr>
            <a:xfrm>
              <a:off x="6596743" y="326571"/>
              <a:ext cx="4049486" cy="886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F85D067-1085-4393-B625-6BB2AE182753}"/>
              </a:ext>
            </a:extLst>
          </p:cNvPr>
          <p:cNvGrpSpPr/>
          <p:nvPr/>
        </p:nvGrpSpPr>
        <p:grpSpPr>
          <a:xfrm>
            <a:off x="3022166" y="5852446"/>
            <a:ext cx="6237945" cy="679309"/>
            <a:chOff x="6596743" y="326571"/>
            <a:chExt cx="4049486" cy="88640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E8CB52B-DDB6-4618-BC25-5B7A7B2B7026}"/>
                </a:ext>
              </a:extLst>
            </p:cNvPr>
            <p:cNvSpPr txBox="1"/>
            <p:nvPr/>
          </p:nvSpPr>
          <p:spPr>
            <a:xfrm>
              <a:off x="6596743" y="585109"/>
              <a:ext cx="4049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Parents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CC52EC3-0393-4040-952D-387DF20BF26C}"/>
                </a:ext>
              </a:extLst>
            </p:cNvPr>
            <p:cNvSpPr/>
            <p:nvPr/>
          </p:nvSpPr>
          <p:spPr>
            <a:xfrm>
              <a:off x="6596743" y="326571"/>
              <a:ext cx="4049486" cy="886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B233423-C1B0-457D-A078-83893090D107}"/>
              </a:ext>
            </a:extLst>
          </p:cNvPr>
          <p:cNvGrpSpPr/>
          <p:nvPr/>
        </p:nvGrpSpPr>
        <p:grpSpPr>
          <a:xfrm>
            <a:off x="681994" y="4522317"/>
            <a:ext cx="4049487" cy="701773"/>
            <a:chOff x="6596742" y="326571"/>
            <a:chExt cx="4049487" cy="886409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B9E4110-7009-414F-9135-D932FC198CB3}"/>
                </a:ext>
              </a:extLst>
            </p:cNvPr>
            <p:cNvSpPr txBox="1"/>
            <p:nvPr/>
          </p:nvSpPr>
          <p:spPr>
            <a:xfrm>
              <a:off x="6596742" y="585109"/>
              <a:ext cx="4049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All Staff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2316009-F0BB-43D8-84B5-2DFFFA8B2D22}"/>
                </a:ext>
              </a:extLst>
            </p:cNvPr>
            <p:cNvSpPr/>
            <p:nvPr/>
          </p:nvSpPr>
          <p:spPr>
            <a:xfrm>
              <a:off x="6596743" y="326571"/>
              <a:ext cx="4049486" cy="886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3A36480-4545-49B4-BDBB-F6FA13BF513F}"/>
              </a:ext>
            </a:extLst>
          </p:cNvPr>
          <p:cNvGrpSpPr/>
          <p:nvPr/>
        </p:nvGrpSpPr>
        <p:grpSpPr>
          <a:xfrm>
            <a:off x="504890" y="1860719"/>
            <a:ext cx="1931437" cy="1648408"/>
            <a:chOff x="7053942" y="1890127"/>
            <a:chExt cx="4142040" cy="88640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A291E89-48FD-487A-985F-F93C54C80867}"/>
                </a:ext>
              </a:extLst>
            </p:cNvPr>
            <p:cNvGrpSpPr/>
            <p:nvPr/>
          </p:nvGrpSpPr>
          <p:grpSpPr>
            <a:xfrm>
              <a:off x="7053942" y="1890127"/>
              <a:ext cx="4142040" cy="886409"/>
              <a:chOff x="6596743" y="326571"/>
              <a:chExt cx="4226440" cy="886409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15432C6-10C6-4660-BA35-7334C7CAAE3F}"/>
                  </a:ext>
                </a:extLst>
              </p:cNvPr>
              <p:cNvSpPr txBox="1"/>
              <p:nvPr/>
            </p:nvSpPr>
            <p:spPr>
              <a:xfrm>
                <a:off x="6773697" y="397164"/>
                <a:ext cx="4049486" cy="794413"/>
              </a:xfrm>
              <a:prstGeom prst="rect">
                <a:avLst/>
              </a:prstGeom>
              <a:noFill/>
            </p:spPr>
            <p:txBody>
              <a:bodyPr wrap="square" numCol="2" rtlCol="0">
                <a:spAutoFit/>
              </a:bodyPr>
              <a:lstStyle/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SLT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HT</a:t>
                </a:r>
              </a:p>
              <a:p>
                <a:r>
                  <a:rPr lang="en-GB" dirty="0"/>
                  <a:t>DHT</a:t>
                </a:r>
              </a:p>
              <a:p>
                <a:r>
                  <a:rPr lang="en-GB" dirty="0"/>
                  <a:t>SENCo</a:t>
                </a:r>
              </a:p>
              <a:p>
                <a:r>
                  <a:rPr lang="en-GB" dirty="0"/>
                  <a:t>SFSW        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B60B59C-ADD9-4314-B3E3-48B1E0B3945A}"/>
                  </a:ext>
                </a:extLst>
              </p:cNvPr>
              <p:cNvSpPr/>
              <p:nvPr/>
            </p:nvSpPr>
            <p:spPr>
              <a:xfrm>
                <a:off x="6596743" y="326571"/>
                <a:ext cx="4049486" cy="88640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5EB98200-9E59-4B54-9535-03339B2C0DF8}"/>
                </a:ext>
              </a:extLst>
            </p:cNvPr>
            <p:cNvSpPr/>
            <p:nvPr/>
          </p:nvSpPr>
          <p:spPr>
            <a:xfrm>
              <a:off x="8263811" y="1989583"/>
              <a:ext cx="510981" cy="727059"/>
            </a:xfrm>
            <a:prstGeom prst="lef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1CD12A97-636F-43EC-8FA2-CFC228152354}"/>
              </a:ext>
            </a:extLst>
          </p:cNvPr>
          <p:cNvSpPr txBox="1"/>
          <p:nvPr/>
        </p:nvSpPr>
        <p:spPr>
          <a:xfrm>
            <a:off x="280957" y="329975"/>
            <a:ext cx="2658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Lakeside Primary School</a:t>
            </a:r>
          </a:p>
          <a:p>
            <a:r>
              <a:rPr lang="en-GB" dirty="0"/>
              <a:t>Reporting Online Safety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DC1498D-8E0B-425C-9000-7639E2CB99E9}"/>
              </a:ext>
            </a:extLst>
          </p:cNvPr>
          <p:cNvGrpSpPr/>
          <p:nvPr/>
        </p:nvGrpSpPr>
        <p:grpSpPr>
          <a:xfrm>
            <a:off x="2939145" y="1775243"/>
            <a:ext cx="1946988" cy="1057357"/>
            <a:chOff x="6596743" y="326571"/>
            <a:chExt cx="4049486" cy="88640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01431FE-CF3B-45F1-8C1C-DC0F38654FED}"/>
                </a:ext>
              </a:extLst>
            </p:cNvPr>
            <p:cNvSpPr txBox="1"/>
            <p:nvPr/>
          </p:nvSpPr>
          <p:spPr>
            <a:xfrm>
              <a:off x="6596743" y="446609"/>
              <a:ext cx="40494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Online Safety Lead</a:t>
              </a:r>
            </a:p>
            <a:p>
              <a:pPr algn="ctr"/>
              <a:r>
                <a:rPr lang="en-GB" dirty="0"/>
                <a:t>Toby Swift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C6F5AA-BE3B-4CF3-9790-00D5A648AF51}"/>
                </a:ext>
              </a:extLst>
            </p:cNvPr>
            <p:cNvSpPr/>
            <p:nvPr/>
          </p:nvSpPr>
          <p:spPr>
            <a:xfrm>
              <a:off x="6596743" y="326571"/>
              <a:ext cx="4049486" cy="88640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6266E98-5891-4C8E-ABE9-8E12D4A76817}"/>
              </a:ext>
            </a:extLst>
          </p:cNvPr>
          <p:cNvCxnSpPr/>
          <p:nvPr/>
        </p:nvCxnSpPr>
        <p:spPr>
          <a:xfrm flipV="1">
            <a:off x="7949682" y="5298733"/>
            <a:ext cx="0" cy="45281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B4A3B80-16E2-4AEB-BF47-4465112C9D3A}"/>
              </a:ext>
            </a:extLst>
          </p:cNvPr>
          <p:cNvCxnSpPr/>
          <p:nvPr/>
        </p:nvCxnSpPr>
        <p:spPr>
          <a:xfrm flipV="1">
            <a:off x="4274282" y="5298733"/>
            <a:ext cx="0" cy="45281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53B2996-BE81-4C90-8D25-B282D18DDE08}"/>
              </a:ext>
            </a:extLst>
          </p:cNvPr>
          <p:cNvCxnSpPr>
            <a:cxnSpLocks/>
          </p:cNvCxnSpPr>
          <p:nvPr/>
        </p:nvCxnSpPr>
        <p:spPr>
          <a:xfrm>
            <a:off x="8313746" y="5319226"/>
            <a:ext cx="0" cy="4367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8B74BA1-1C0E-4386-B58B-C78674221E74}"/>
              </a:ext>
            </a:extLst>
          </p:cNvPr>
          <p:cNvCxnSpPr>
            <a:cxnSpLocks/>
          </p:cNvCxnSpPr>
          <p:nvPr/>
        </p:nvCxnSpPr>
        <p:spPr>
          <a:xfrm flipH="1" flipV="1">
            <a:off x="5038531" y="5019404"/>
            <a:ext cx="2136710" cy="113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B0A96EE-828C-4966-9B27-795A31CAE7D0}"/>
              </a:ext>
            </a:extLst>
          </p:cNvPr>
          <p:cNvCxnSpPr>
            <a:cxnSpLocks/>
          </p:cNvCxnSpPr>
          <p:nvPr/>
        </p:nvCxnSpPr>
        <p:spPr>
          <a:xfrm flipH="1" flipV="1">
            <a:off x="2528597" y="3469326"/>
            <a:ext cx="4646644" cy="12556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23A11AF-1359-48F5-A4AF-84843D13EA78}"/>
              </a:ext>
            </a:extLst>
          </p:cNvPr>
          <p:cNvCxnSpPr>
            <a:cxnSpLocks/>
          </p:cNvCxnSpPr>
          <p:nvPr/>
        </p:nvCxnSpPr>
        <p:spPr>
          <a:xfrm>
            <a:off x="3906416" y="5319226"/>
            <a:ext cx="0" cy="4323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A6A1CD0-4262-47DC-B086-0FB1FE84D907}"/>
              </a:ext>
            </a:extLst>
          </p:cNvPr>
          <p:cNvCxnSpPr>
            <a:cxnSpLocks/>
          </p:cNvCxnSpPr>
          <p:nvPr/>
        </p:nvCxnSpPr>
        <p:spPr>
          <a:xfrm>
            <a:off x="2706736" y="3130177"/>
            <a:ext cx="4554929" cy="7554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E1BDBE9-644A-499F-9C04-AE39F004EECE}"/>
              </a:ext>
            </a:extLst>
          </p:cNvPr>
          <p:cNvCxnSpPr>
            <a:cxnSpLocks/>
          </p:cNvCxnSpPr>
          <p:nvPr/>
        </p:nvCxnSpPr>
        <p:spPr>
          <a:xfrm flipV="1">
            <a:off x="1307324" y="3644329"/>
            <a:ext cx="0" cy="6850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49834A6-ABD6-438E-8762-DF28BA4E7FB4}"/>
              </a:ext>
            </a:extLst>
          </p:cNvPr>
          <p:cNvCxnSpPr>
            <a:cxnSpLocks/>
          </p:cNvCxnSpPr>
          <p:nvPr/>
        </p:nvCxnSpPr>
        <p:spPr>
          <a:xfrm flipV="1">
            <a:off x="2507928" y="2360745"/>
            <a:ext cx="293394" cy="1075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3680098-2B7A-424E-A07B-5AD2E2E38AB2}"/>
              </a:ext>
            </a:extLst>
          </p:cNvPr>
          <p:cNvCxnSpPr>
            <a:cxnSpLocks/>
          </p:cNvCxnSpPr>
          <p:nvPr/>
        </p:nvCxnSpPr>
        <p:spPr>
          <a:xfrm flipV="1">
            <a:off x="1886857" y="911211"/>
            <a:ext cx="1582057" cy="768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C599EFC-4F8A-441E-9469-977163BCB4A9}"/>
              </a:ext>
            </a:extLst>
          </p:cNvPr>
          <p:cNvCxnSpPr>
            <a:cxnSpLocks/>
          </p:cNvCxnSpPr>
          <p:nvPr/>
        </p:nvCxnSpPr>
        <p:spPr>
          <a:xfrm>
            <a:off x="6259974" y="1295659"/>
            <a:ext cx="0" cy="7500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9F131E1-E70E-4476-8E6B-D1A088111DA0}"/>
              </a:ext>
            </a:extLst>
          </p:cNvPr>
          <p:cNvCxnSpPr>
            <a:cxnSpLocks/>
          </p:cNvCxnSpPr>
          <p:nvPr/>
        </p:nvCxnSpPr>
        <p:spPr>
          <a:xfrm flipH="1">
            <a:off x="5074814" y="1295659"/>
            <a:ext cx="585757" cy="7239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D850443-DFB4-478A-A78B-1B3542777ADF}"/>
              </a:ext>
            </a:extLst>
          </p:cNvPr>
          <p:cNvCxnSpPr>
            <a:cxnSpLocks/>
          </p:cNvCxnSpPr>
          <p:nvPr/>
        </p:nvCxnSpPr>
        <p:spPr>
          <a:xfrm flipH="1" flipV="1">
            <a:off x="10158300" y="976306"/>
            <a:ext cx="1003186" cy="7989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468E5FE-70DA-4F3A-91BA-1B9D0691EC88}"/>
              </a:ext>
            </a:extLst>
          </p:cNvPr>
          <p:cNvCxnSpPr>
            <a:cxnSpLocks/>
          </p:cNvCxnSpPr>
          <p:nvPr/>
        </p:nvCxnSpPr>
        <p:spPr>
          <a:xfrm flipH="1">
            <a:off x="5129933" y="2100736"/>
            <a:ext cx="479845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55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34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Probert (Headteacher Lakeside)</dc:creator>
  <cp:lastModifiedBy>Neil Probert (Headteacher Lakeside)</cp:lastModifiedBy>
  <cp:revision>8</cp:revision>
  <dcterms:created xsi:type="dcterms:W3CDTF">2024-10-23T13:17:39Z</dcterms:created>
  <dcterms:modified xsi:type="dcterms:W3CDTF">2024-11-29T10:33:14Z</dcterms:modified>
</cp:coreProperties>
</file>